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9" r:id="rId3"/>
    <p:sldId id="261" r:id="rId4"/>
    <p:sldId id="264" r:id="rId5"/>
    <p:sldId id="300" r:id="rId6"/>
    <p:sldId id="305" r:id="rId7"/>
    <p:sldId id="301" r:id="rId8"/>
    <p:sldId id="302" r:id="rId9"/>
    <p:sldId id="303" r:id="rId10"/>
    <p:sldId id="277" r:id="rId11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BF9"/>
    <a:srgbClr val="001746"/>
    <a:srgbClr val="0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7" autoAdjust="0"/>
  </p:normalViewPr>
  <p:slideViewPr>
    <p:cSldViewPr>
      <p:cViewPr>
        <p:scale>
          <a:sx n="58" d="100"/>
          <a:sy n="58" d="100"/>
        </p:scale>
        <p:origin x="-171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F711-25D9-4169-BE4F-39F36F244B6B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A52C-AD13-4179-BE37-4606CE8F2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3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A52C-AD13-4179-BE37-4606CE8F201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C1A6-B721-4559-BA3C-06F937DBEA2F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CD67-819E-45A2-BDBF-264282916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1942"/>
            <a:ext cx="91440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KIOO LIMITED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642918"/>
            <a:ext cx="2819400" cy="2819400"/>
          </a:xfrm>
          <a:prstGeom prst="rect">
            <a:avLst/>
          </a:prstGeom>
          <a:noFill/>
        </p:spPr>
      </p:pic>
      <p:graphicFrame>
        <p:nvGraphicFramePr>
          <p:cNvPr id="77825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Document" r:id="rId5" imgW="20781720" imgH="20642400" progId="Word.Document.8">
                  <p:embed/>
                </p:oleObj>
              </mc:Choice>
              <mc:Fallback>
                <p:oleObj name="Document" r:id="rId5" imgW="20781720" imgH="20642400" progId="Word.Documen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3" y="5726668"/>
            <a:ext cx="2648437" cy="106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240" y="628652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Freestyle Script" pitchFamily="66" charset="0"/>
              </a:rPr>
              <a:t>An ISO 9001:2008 company</a:t>
            </a:r>
            <a:endParaRPr lang="en-GB" sz="2800" b="1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/>
          </p:cNvGraphicFramePr>
          <p:nvPr/>
        </p:nvGraphicFramePr>
        <p:xfrm>
          <a:off x="533400" y="1600200"/>
          <a:ext cx="7696200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Image" r:id="rId4" imgW="4259048" imgH="4213333" progId="">
                  <p:embed/>
                </p:oleObj>
              </mc:Choice>
              <mc:Fallback>
                <p:oleObj name="Image" r:id="rId4" imgW="4259048" imgH="4213333" progId="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696200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Document" r:id="rId6" imgW="2477160" imgH="2464560" progId="Word.Document.8">
                  <p:embed/>
                </p:oleObj>
              </mc:Choice>
              <mc:Fallback>
                <p:oleObj name="Document" r:id="rId6" imgW="2477160" imgH="2464560" progId="Word.Documen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Glass Recycles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61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KIOO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50292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KIOO is Kiswahili for “Glass”</a:t>
            </a:r>
          </a:p>
          <a:p>
            <a:endParaRPr lang="en-GB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Started Operations in 1963</a:t>
            </a:r>
          </a:p>
          <a:p>
            <a:pPr>
              <a:buNone/>
            </a:pPr>
            <a:endParaRPr lang="en-US" sz="27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Largest Manufacturer of Glass packaging </a:t>
            </a:r>
          </a:p>
          <a:p>
            <a:pPr>
              <a:buNone/>
            </a:pP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	for the Soft Drink, Beer, Liquor, </a:t>
            </a:r>
          </a:p>
          <a:p>
            <a:pPr>
              <a:buNone/>
            </a:pP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	Food Industries in East and Central Africa</a:t>
            </a:r>
          </a:p>
          <a:p>
            <a:pPr>
              <a:buNone/>
            </a:pPr>
            <a:endParaRPr lang="en-US" dirty="0" smtClean="0">
              <a:solidFill>
                <a:srgbClr val="000060"/>
              </a:solidFill>
            </a:endParaRPr>
          </a:p>
          <a:p>
            <a:endParaRPr lang="en-US" dirty="0" smtClean="0">
              <a:solidFill>
                <a:srgbClr val="000060"/>
              </a:solidFill>
            </a:endParaRPr>
          </a:p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r="9168" b="23109"/>
          <a:stretch>
            <a:fillRect/>
          </a:stretch>
        </p:blipFill>
        <p:spPr bwMode="auto">
          <a:xfrm>
            <a:off x="6200108" y="1981200"/>
            <a:ext cx="2763997" cy="34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682" name="Object 2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Document" r:id="rId6" imgW="2477160" imgH="2464560" progId="Word.Document.8">
                  <p:embed/>
                </p:oleObj>
              </mc:Choice>
              <mc:Fallback>
                <p:oleObj name="Document" r:id="rId6" imgW="2477160" imgH="2464560" progId="Word.Documen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Operational Facts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643050"/>
            <a:ext cx="8367464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Uninterrupted Operations for last 51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Installed Capacity – 85,000 tons per annum or 360 million bottles on a 24 x 7 basis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Furnaces in Operation – Two with 5 production lines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Source – Natural Gas for Glass Melting as well as production of electricity for motive power.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7585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604962"/>
            <a:ext cx="8153400" cy="49923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Glass manufacturing is an extremely energy intensive industry, with more than 1/3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our cost being energy.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Reliability and steady source of supply of energy is a lifeline.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Until Gas was commercially available in early 2005, we were melting Glass using Fuel Oil and we were completely dependent on TANESCO for our electricity needs.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currently use almost 1,600 GJ of Natural Gas per day for melting glass and another 1000 GJ for generating electricity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Installed Power Generation Capacity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604962"/>
            <a:ext cx="8153400" cy="499239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unreliable power from the grid affecting our productivity and quality almost on a daily basis, we decided to invest in Gas fired generators to run as our base power in 2010.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was a big decision in terms of investment and running costs.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decided to take the plunge and we are today vindicated in our decision.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installed capacity of our power house is 5.3 MW of which we have almost 70% utilization on a 24 hour basis with 2 generators of 3.3MW and 2.0MW each.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uptime of these generators are almost 95%.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cost of operation is slightly higher than the cost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Tanesco’s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power, the increased productivity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conseqent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improvement in quality weigh’s itself off.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 – Power House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3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340768"/>
            <a:ext cx="85072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9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Decision on 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604962"/>
            <a:ext cx="8153400" cy="49923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With almost no experience in power generation using Natural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Gas, the decision on the right choice of generators was a tough 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saw met and compared several suppliers, but zeroed in on GE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Jenbacher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after doing a lot of detailed analysis especially from our industry friends in India and Netherlands.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believe we took the right decision and must say that we are a satisfied customer in terms of the capability of the generators.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5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Clarke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604962"/>
            <a:ext cx="8153400" cy="49923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we brought the generators, GE had no service station in the country and the nearest point of service was 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did cause some anxiety and concern as the power house was our lifeline and long stoppage was not an option.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2012, Clarke Energy came in as GE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Jenbacher’s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Sales and Service Agent.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coming has made a remarkable difference in the service reliability and must appreciate the prompt and positive minded presence of Mr. Gary Tong, their country representative.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9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Positives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604962"/>
            <a:ext cx="8153400" cy="49923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effect of uninterrupted power supply to our business has been immense.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 efficiencies that hovered around the mid 80% is now hovering around +90%.  This gives us enormous economies and reach.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are now venturing into farther markets, theoretically exporting Tanzanian Gas to places as far as Ethiopia, DRC, Zimbabwe and Mauritius to name a few.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of our products have drastically improved given that there are no interruptions in the production process, thereby giving our customers tremendous confidence.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1219200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/>
          </p:cNvGraphicFramePr>
          <p:nvPr/>
        </p:nvGraphicFramePr>
        <p:xfrm>
          <a:off x="8393113" y="6096000"/>
          <a:ext cx="75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0" name="Document" r:id="rId5" imgW="2477160" imgH="2464560" progId="Word.Document.8">
                  <p:embed/>
                </p:oleObj>
              </mc:Choice>
              <mc:Fallback>
                <p:oleObj name="Document" r:id="rId5" imgW="2477160" imgH="2464560" progId="Word.Documen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3" y="6096000"/>
                        <a:ext cx="75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2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576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Document</vt:lpstr>
      <vt:lpstr>Image</vt:lpstr>
      <vt:lpstr>KIOO LIMITED</vt:lpstr>
      <vt:lpstr>About KIOO</vt:lpstr>
      <vt:lpstr>Current Operational Facts</vt:lpstr>
      <vt:lpstr>Energy</vt:lpstr>
      <vt:lpstr>Installed Power Generation Capacity</vt:lpstr>
      <vt:lpstr>GE – Power House</vt:lpstr>
      <vt:lpstr>Decision on GE</vt:lpstr>
      <vt:lpstr>Clarke Energy</vt:lpstr>
      <vt:lpstr>Some Positives</vt:lpstr>
      <vt:lpstr> Glass Recycles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KIOO Ltd.</dc:title>
  <dc:creator>Administratr</dc:creator>
  <cp:lastModifiedBy>Kumar</cp:lastModifiedBy>
  <cp:revision>305</cp:revision>
  <dcterms:created xsi:type="dcterms:W3CDTF">2010-08-25T06:48:35Z</dcterms:created>
  <dcterms:modified xsi:type="dcterms:W3CDTF">2015-01-28T08:00:23Z</dcterms:modified>
</cp:coreProperties>
</file>